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59" r:id="rId4"/>
    <p:sldId id="263" r:id="rId5"/>
    <p:sldId id="262" r:id="rId6"/>
    <p:sldId id="261" r:id="rId7"/>
    <p:sldId id="260" r:id="rId8"/>
    <p:sldId id="267" r:id="rId9"/>
    <p:sldId id="264" r:id="rId10"/>
    <p:sldId id="268" r:id="rId11"/>
    <p:sldId id="265" r:id="rId12"/>
    <p:sldId id="266" r:id="rId13"/>
    <p:sldId id="270" r:id="rId14"/>
    <p:sldId id="271" r:id="rId15"/>
    <p:sldId id="272" r:id="rId16"/>
    <p:sldId id="286" r:id="rId17"/>
    <p:sldId id="273" r:id="rId18"/>
    <p:sldId id="274" r:id="rId19"/>
    <p:sldId id="275" r:id="rId20"/>
    <p:sldId id="276" r:id="rId21"/>
    <p:sldId id="278" r:id="rId22"/>
    <p:sldId id="277" r:id="rId23"/>
    <p:sldId id="279" r:id="rId24"/>
    <p:sldId id="281" r:id="rId25"/>
    <p:sldId id="280" r:id="rId26"/>
    <p:sldId id="284" r:id="rId27"/>
    <p:sldId id="287" r:id="rId28"/>
    <p:sldId id="28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84ABB8-397B-4955-BBD0-2D51D0C5C936}" v="35" dt="2024-07-12T03:15:41.905"/>
    <p1510:client id="{6A731F7D-AD73-DCF7-5F72-EFCB3BDF4C2D}" v="94" dt="2024-07-11T16:07:53.409"/>
    <p1510:client id="{871E7B71-655F-1ED0-F25D-E554E58CCFBC}" v="7" dt="2024-07-12T03:21:33.578"/>
    <p1510:client id="{A2218FBF-5F88-1A25-CB07-995357BA13AC}" v="54" dt="2024-07-12T03:29:40.826"/>
    <p1510:client id="{CD6E3F04-880A-2EAF-D9AD-1E4C7ECFD366}" v="171" dt="2024-07-11T16:10:52.164"/>
    <p1510:client id="{EAB04798-2ED2-47F1-02DA-BA143A2A8B7D}" v="37" dt="2024-07-12T03:19:55.3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VAN  TORIO" userId="S::03082220026@student.uph.edu::16de3e9a-cf2b-49fa-bc4b-2e14fa08667d" providerId="AD" clId="Web-{6A731F7D-AD73-DCF7-5F72-EFCB3BDF4C2D}"/>
    <pc:docChg chg="addSld delSld modSld">
      <pc:chgData name="JOVAN  TORIO" userId="S::03082220026@student.uph.edu::16de3e9a-cf2b-49fa-bc4b-2e14fa08667d" providerId="AD" clId="Web-{6A731F7D-AD73-DCF7-5F72-EFCB3BDF4C2D}" dt="2024-07-11T16:07:53.409" v="95" actId="20577"/>
      <pc:docMkLst>
        <pc:docMk/>
      </pc:docMkLst>
      <pc:sldChg chg="del">
        <pc:chgData name="JOVAN  TORIO" userId="S::03082220026@student.uph.edu::16de3e9a-cf2b-49fa-bc4b-2e14fa08667d" providerId="AD" clId="Web-{6A731F7D-AD73-DCF7-5F72-EFCB3BDF4C2D}" dt="2024-07-11T15:55:57.808" v="0"/>
        <pc:sldMkLst>
          <pc:docMk/>
          <pc:sldMk cId="4032167480" sldId="283"/>
        </pc:sldMkLst>
      </pc:sldChg>
      <pc:sldChg chg="addSp delSp modSp mod setBg">
        <pc:chgData name="JOVAN  TORIO" userId="S::03082220026@student.uph.edu::16de3e9a-cf2b-49fa-bc4b-2e14fa08667d" providerId="AD" clId="Web-{6A731F7D-AD73-DCF7-5F72-EFCB3BDF4C2D}" dt="2024-07-11T15:56:12.996" v="6"/>
        <pc:sldMkLst>
          <pc:docMk/>
          <pc:sldMk cId="1395488331" sldId="284"/>
        </pc:sldMkLst>
        <pc:spChg chg="mod">
          <ac:chgData name="JOVAN  TORIO" userId="S::03082220026@student.uph.edu::16de3e9a-cf2b-49fa-bc4b-2e14fa08667d" providerId="AD" clId="Web-{6A731F7D-AD73-DCF7-5F72-EFCB3BDF4C2D}" dt="2024-07-11T15:56:12.996" v="6"/>
          <ac:spMkLst>
            <pc:docMk/>
            <pc:sldMk cId="1395488331" sldId="284"/>
            <ac:spMk id="2" creationId="{DBDE8DA7-281C-DDA7-B5C3-807BE2B933A6}"/>
          </ac:spMkLst>
        </pc:spChg>
        <pc:spChg chg="del">
          <ac:chgData name="JOVAN  TORIO" userId="S::03082220026@student.uph.edu::16de3e9a-cf2b-49fa-bc4b-2e14fa08667d" providerId="AD" clId="Web-{6A731F7D-AD73-DCF7-5F72-EFCB3BDF4C2D}" dt="2024-07-11T15:55:59.714" v="1"/>
          <ac:spMkLst>
            <pc:docMk/>
            <pc:sldMk cId="1395488331" sldId="284"/>
            <ac:spMk id="3" creationId="{32C3C755-79C2-33D2-EEC6-13F21F37B1A0}"/>
          </ac:spMkLst>
        </pc:spChg>
        <pc:spChg chg="add del">
          <ac:chgData name="JOVAN  TORIO" userId="S::03082220026@student.uph.edu::16de3e9a-cf2b-49fa-bc4b-2e14fa08667d" providerId="AD" clId="Web-{6A731F7D-AD73-DCF7-5F72-EFCB3BDF4C2D}" dt="2024-07-11T15:56:10.355" v="5"/>
          <ac:spMkLst>
            <pc:docMk/>
            <pc:sldMk cId="1395488331" sldId="284"/>
            <ac:spMk id="8" creationId="{33487E83-EC17-02FD-04D1-5A3D4A40BAE9}"/>
          </ac:spMkLst>
        </pc:spChg>
        <pc:spChg chg="add del">
          <ac:chgData name="JOVAN  TORIO" userId="S::03082220026@student.uph.edu::16de3e9a-cf2b-49fa-bc4b-2e14fa08667d" providerId="AD" clId="Web-{6A731F7D-AD73-DCF7-5F72-EFCB3BDF4C2D}" dt="2024-07-11T15:56:07.339" v="3"/>
          <ac:spMkLst>
            <pc:docMk/>
            <pc:sldMk cId="1395488331" sldId="284"/>
            <ac:spMk id="9" creationId="{A93898FF-D987-4B0E-BFB4-85F5EB356D4D}"/>
          </ac:spMkLst>
        </pc:spChg>
        <pc:spChg chg="add del">
          <ac:chgData name="JOVAN  TORIO" userId="S::03082220026@student.uph.edu::16de3e9a-cf2b-49fa-bc4b-2e14fa08667d" providerId="AD" clId="Web-{6A731F7D-AD73-DCF7-5F72-EFCB3BDF4C2D}" dt="2024-07-11T15:56:07.339" v="3"/>
          <ac:spMkLst>
            <pc:docMk/>
            <pc:sldMk cId="1395488331" sldId="284"/>
            <ac:spMk id="11" creationId="{C31A4873-64D0-418B-BA9D-D99C52A5FB8A}"/>
          </ac:spMkLst>
        </pc:spChg>
        <pc:spChg chg="add del">
          <ac:chgData name="JOVAN  TORIO" userId="S::03082220026@student.uph.edu::16de3e9a-cf2b-49fa-bc4b-2e14fa08667d" providerId="AD" clId="Web-{6A731F7D-AD73-DCF7-5F72-EFCB3BDF4C2D}" dt="2024-07-11T15:56:07.339" v="3"/>
          <ac:spMkLst>
            <pc:docMk/>
            <pc:sldMk cId="1395488331" sldId="284"/>
            <ac:spMk id="15" creationId="{A737E5B8-8F31-4942-B159-B213C4D6D830}"/>
          </ac:spMkLst>
        </pc:spChg>
        <pc:spChg chg="add del">
          <ac:chgData name="JOVAN  TORIO" userId="S::03082220026@student.uph.edu::16de3e9a-cf2b-49fa-bc4b-2e14fa08667d" providerId="AD" clId="Web-{6A731F7D-AD73-DCF7-5F72-EFCB3BDF4C2D}" dt="2024-07-11T15:56:07.339" v="3"/>
          <ac:spMkLst>
            <pc:docMk/>
            <pc:sldMk cId="1395488331" sldId="284"/>
            <ac:spMk id="17" creationId="{42A4FC2C-047E-45A5-965D-8E1E3BF09BC6}"/>
          </ac:spMkLst>
        </pc:spChg>
        <pc:spChg chg="add del">
          <ac:chgData name="JOVAN  TORIO" userId="S::03082220026@student.uph.edu::16de3e9a-cf2b-49fa-bc4b-2e14fa08667d" providerId="AD" clId="Web-{6A731F7D-AD73-DCF7-5F72-EFCB3BDF4C2D}" dt="2024-07-11T15:56:07.339" v="3"/>
          <ac:spMkLst>
            <pc:docMk/>
            <pc:sldMk cId="1395488331" sldId="284"/>
            <ac:spMk id="19" creationId="{D12128B6-ED88-4712-866F-66C86EE34618}"/>
          </ac:spMkLst>
        </pc:spChg>
        <pc:spChg chg="add del">
          <ac:chgData name="JOVAN  TORIO" userId="S::03082220026@student.uph.edu::16de3e9a-cf2b-49fa-bc4b-2e14fa08667d" providerId="AD" clId="Web-{6A731F7D-AD73-DCF7-5F72-EFCB3BDF4C2D}" dt="2024-07-11T15:56:12.996" v="6"/>
          <ac:spMkLst>
            <pc:docMk/>
            <pc:sldMk cId="1395488331" sldId="284"/>
            <ac:spMk id="21" creationId="{DBC6133C-0615-4CE4-9132-37E609A9BDFA}"/>
          </ac:spMkLst>
        </pc:spChg>
        <pc:spChg chg="add del">
          <ac:chgData name="JOVAN  TORIO" userId="S::03082220026@student.uph.edu::16de3e9a-cf2b-49fa-bc4b-2e14fa08667d" providerId="AD" clId="Web-{6A731F7D-AD73-DCF7-5F72-EFCB3BDF4C2D}" dt="2024-07-11T15:56:12.996" v="6"/>
          <ac:spMkLst>
            <pc:docMk/>
            <pc:sldMk cId="1395488331" sldId="284"/>
            <ac:spMk id="22" creationId="{169CC832-2974-4E8D-90ED-3E2941BA7336}"/>
          </ac:spMkLst>
        </pc:spChg>
        <pc:spChg chg="add del">
          <ac:chgData name="JOVAN  TORIO" userId="S::03082220026@student.uph.edu::16de3e9a-cf2b-49fa-bc4b-2e14fa08667d" providerId="AD" clId="Web-{6A731F7D-AD73-DCF7-5F72-EFCB3BDF4C2D}" dt="2024-07-11T15:56:12.996" v="6"/>
          <ac:spMkLst>
            <pc:docMk/>
            <pc:sldMk cId="1395488331" sldId="284"/>
            <ac:spMk id="23" creationId="{55222F96-971A-4F90-B841-6BAB416C7AC1}"/>
          </ac:spMkLst>
        </pc:spChg>
        <pc:spChg chg="add del">
          <ac:chgData name="JOVAN  TORIO" userId="S::03082220026@student.uph.edu::16de3e9a-cf2b-49fa-bc4b-2e14fa08667d" providerId="AD" clId="Web-{6A731F7D-AD73-DCF7-5F72-EFCB3BDF4C2D}" dt="2024-07-11T15:56:12.996" v="6"/>
          <ac:spMkLst>
            <pc:docMk/>
            <pc:sldMk cId="1395488331" sldId="284"/>
            <ac:spMk id="24" creationId="{08980754-6F4B-43C9-B9BE-127B6BED6586}"/>
          </ac:spMkLst>
        </pc:spChg>
        <pc:spChg chg="add del">
          <ac:chgData name="JOVAN  TORIO" userId="S::03082220026@student.uph.edu::16de3e9a-cf2b-49fa-bc4b-2e14fa08667d" providerId="AD" clId="Web-{6A731F7D-AD73-DCF7-5F72-EFCB3BDF4C2D}" dt="2024-07-11T15:56:12.996" v="6"/>
          <ac:spMkLst>
            <pc:docMk/>
            <pc:sldMk cId="1395488331" sldId="284"/>
            <ac:spMk id="25" creationId="{2C1BBA94-3F40-40AA-8BB9-E69E25E537C1}"/>
          </ac:spMkLst>
        </pc:spChg>
        <pc:spChg chg="add">
          <ac:chgData name="JOVAN  TORIO" userId="S::03082220026@student.uph.edu::16de3e9a-cf2b-49fa-bc4b-2e14fa08667d" providerId="AD" clId="Web-{6A731F7D-AD73-DCF7-5F72-EFCB3BDF4C2D}" dt="2024-07-11T15:56:12.996" v="6"/>
          <ac:spMkLst>
            <pc:docMk/>
            <pc:sldMk cId="1395488331" sldId="284"/>
            <ac:spMk id="30" creationId="{47942995-B07F-4636-9A06-C6A104B260A8}"/>
          </ac:spMkLst>
        </pc:spChg>
        <pc:spChg chg="add">
          <ac:chgData name="JOVAN  TORIO" userId="S::03082220026@student.uph.edu::16de3e9a-cf2b-49fa-bc4b-2e14fa08667d" providerId="AD" clId="Web-{6A731F7D-AD73-DCF7-5F72-EFCB3BDF4C2D}" dt="2024-07-11T15:56:12.996" v="6"/>
          <ac:spMkLst>
            <pc:docMk/>
            <pc:sldMk cId="1395488331" sldId="284"/>
            <ac:spMk id="37" creationId="{B81933D1-5615-42C7-9C0B-4EB7105CCE2D}"/>
          </ac:spMkLst>
        </pc:spChg>
        <pc:spChg chg="add">
          <ac:chgData name="JOVAN  TORIO" userId="S::03082220026@student.uph.edu::16de3e9a-cf2b-49fa-bc4b-2e14fa08667d" providerId="AD" clId="Web-{6A731F7D-AD73-DCF7-5F72-EFCB3BDF4C2D}" dt="2024-07-11T15:56:12.996" v="6"/>
          <ac:spMkLst>
            <pc:docMk/>
            <pc:sldMk cId="1395488331" sldId="284"/>
            <ac:spMk id="39" creationId="{19C9EAEA-39D0-4B0E-A0EB-51E7B26740B1}"/>
          </ac:spMkLst>
        </pc:spChg>
        <pc:grpChg chg="add">
          <ac:chgData name="JOVAN  TORIO" userId="S::03082220026@student.uph.edu::16de3e9a-cf2b-49fa-bc4b-2e14fa08667d" providerId="AD" clId="Web-{6A731F7D-AD73-DCF7-5F72-EFCB3BDF4C2D}" dt="2024-07-11T15:56:12.996" v="6"/>
          <ac:grpSpMkLst>
            <pc:docMk/>
            <pc:sldMk cId="1395488331" sldId="284"/>
            <ac:grpSpMk id="32" creationId="{032D8612-31EB-44CF-A1D0-14FD4C705424}"/>
          </ac:grpSpMkLst>
        </pc:grpChg>
        <pc:picChg chg="add mod ord">
          <ac:chgData name="JOVAN  TORIO" userId="S::03082220026@student.uph.edu::16de3e9a-cf2b-49fa-bc4b-2e14fa08667d" providerId="AD" clId="Web-{6A731F7D-AD73-DCF7-5F72-EFCB3BDF4C2D}" dt="2024-07-11T15:56:12.996" v="6"/>
          <ac:picMkLst>
            <pc:docMk/>
            <pc:sldMk cId="1395488331" sldId="284"/>
            <ac:picMk id="4" creationId="{8553FCCF-352F-90F7-114A-B504BEB4826B}"/>
          </ac:picMkLst>
        </pc:picChg>
        <pc:picChg chg="add del">
          <ac:chgData name="JOVAN  TORIO" userId="S::03082220026@student.uph.edu::16de3e9a-cf2b-49fa-bc4b-2e14fa08667d" providerId="AD" clId="Web-{6A731F7D-AD73-DCF7-5F72-EFCB3BDF4C2D}" dt="2024-07-11T15:56:07.339" v="3"/>
          <ac:picMkLst>
            <pc:docMk/>
            <pc:sldMk cId="1395488331" sldId="284"/>
            <ac:picMk id="13" creationId="{5516C1EB-8D62-4BF0-92B5-02E6AE43B1F3}"/>
          </ac:picMkLst>
        </pc:picChg>
      </pc:sldChg>
      <pc:sldChg chg="modSp new">
        <pc:chgData name="JOVAN  TORIO" userId="S::03082220026@student.uph.edu::16de3e9a-cf2b-49fa-bc4b-2e14fa08667d" providerId="AD" clId="Web-{6A731F7D-AD73-DCF7-5F72-EFCB3BDF4C2D}" dt="2024-07-11T16:07:53.409" v="95" actId="20577"/>
        <pc:sldMkLst>
          <pc:docMk/>
          <pc:sldMk cId="2154325300" sldId="287"/>
        </pc:sldMkLst>
        <pc:spChg chg="mod">
          <ac:chgData name="JOVAN  TORIO" userId="S::03082220026@student.uph.edu::16de3e9a-cf2b-49fa-bc4b-2e14fa08667d" providerId="AD" clId="Web-{6A731F7D-AD73-DCF7-5F72-EFCB3BDF4C2D}" dt="2024-07-11T16:07:53.409" v="95" actId="20577"/>
          <ac:spMkLst>
            <pc:docMk/>
            <pc:sldMk cId="2154325300" sldId="287"/>
            <ac:spMk id="2" creationId="{2711775D-4EC8-47F5-C740-BF44A4CB395E}"/>
          </ac:spMkLst>
        </pc:spChg>
      </pc:sldChg>
    </pc:docChg>
  </pc:docChgLst>
  <pc:docChgLst>
    <pc:chgData name="Pengguna Tamu" userId="S::urn:spo:anon#388b2bb62f9fda32aff010a0011c7fbe581205d0466a47fcf444ea3f45eb11db::" providerId="AD" clId="Web-{871E7B71-655F-1ED0-F25D-E554E58CCFBC}"/>
    <pc:docChg chg="modSld">
      <pc:chgData name="Pengguna Tamu" userId="S::urn:spo:anon#388b2bb62f9fda32aff010a0011c7fbe581205d0466a47fcf444ea3f45eb11db::" providerId="AD" clId="Web-{871E7B71-655F-1ED0-F25D-E554E58CCFBC}" dt="2024-07-12T03:21:33.578" v="6"/>
      <pc:docMkLst>
        <pc:docMk/>
      </pc:docMkLst>
      <pc:sldChg chg="addAnim delAnim modAnim">
        <pc:chgData name="Pengguna Tamu" userId="S::urn:spo:anon#388b2bb62f9fda32aff010a0011c7fbe581205d0466a47fcf444ea3f45eb11db::" providerId="AD" clId="Web-{871E7B71-655F-1ED0-F25D-E554E58CCFBC}" dt="2024-07-12T03:21:33.578" v="6"/>
        <pc:sldMkLst>
          <pc:docMk/>
          <pc:sldMk cId="4223588418" sldId="256"/>
        </pc:sldMkLst>
      </pc:sldChg>
    </pc:docChg>
  </pc:docChgLst>
  <pc:docChgLst>
    <pc:chgData name="Pengguna Tamu" userId="S::urn:spo:anon#388b2bb62f9fda32aff010a0011c7fbe581205d0466a47fcf444ea3f45eb11db::" providerId="AD" clId="Web-{A2218FBF-5F88-1A25-CB07-995357BA13AC}"/>
    <pc:docChg chg="modSld">
      <pc:chgData name="Pengguna Tamu" userId="S::urn:spo:anon#388b2bb62f9fda32aff010a0011c7fbe581205d0466a47fcf444ea3f45eb11db::" providerId="AD" clId="Web-{A2218FBF-5F88-1A25-CB07-995357BA13AC}" dt="2024-07-12T03:29:40.826" v="56" actId="20577"/>
      <pc:docMkLst>
        <pc:docMk/>
      </pc:docMkLst>
      <pc:sldChg chg="modSp modTransition">
        <pc:chgData name="Pengguna Tamu" userId="S::urn:spo:anon#388b2bb62f9fda32aff010a0011c7fbe581205d0466a47fcf444ea3f45eb11db::" providerId="AD" clId="Web-{A2218FBF-5F88-1A25-CB07-995357BA13AC}" dt="2024-07-12T03:29:40.826" v="56" actId="20577"/>
        <pc:sldMkLst>
          <pc:docMk/>
          <pc:sldMk cId="3988249941" sldId="285"/>
        </pc:sldMkLst>
        <pc:spChg chg="mod">
          <ac:chgData name="Pengguna Tamu" userId="S::urn:spo:anon#388b2bb62f9fda32aff010a0011c7fbe581205d0466a47fcf444ea3f45eb11db::" providerId="AD" clId="Web-{A2218FBF-5F88-1A25-CB07-995357BA13AC}" dt="2024-07-12T03:29:40.826" v="56" actId="20577"/>
          <ac:spMkLst>
            <pc:docMk/>
            <pc:sldMk cId="3988249941" sldId="285"/>
            <ac:spMk id="2" creationId="{ECB4288A-57CB-D13B-1985-E37883DC9CBA}"/>
          </ac:spMkLst>
        </pc:spChg>
      </pc:sldChg>
    </pc:docChg>
  </pc:docChgLst>
  <pc:docChgLst>
    <pc:chgData name="JOVAN  TORIO" userId="16de3e9a-cf2b-49fa-bc4b-2e14fa08667d" providerId="ADAL" clId="{3B84ABB8-397B-4955-BBD0-2D51D0C5C936}"/>
    <pc:docChg chg="custSel delSld modSld">
      <pc:chgData name="JOVAN  TORIO" userId="16de3e9a-cf2b-49fa-bc4b-2e14fa08667d" providerId="ADAL" clId="{3B84ABB8-397B-4955-BBD0-2D51D0C5C936}" dt="2024-07-12T03:15:41.905" v="34" actId="26606"/>
      <pc:docMkLst>
        <pc:docMk/>
      </pc:docMkLst>
      <pc:sldChg chg="modTransition modAnim">
        <pc:chgData name="JOVAN  TORIO" userId="16de3e9a-cf2b-49fa-bc4b-2e14fa08667d" providerId="ADAL" clId="{3B84ABB8-397B-4955-BBD0-2D51D0C5C936}" dt="2024-07-12T03:13:39.009" v="6"/>
        <pc:sldMkLst>
          <pc:docMk/>
          <pc:sldMk cId="4223588418" sldId="256"/>
        </pc:sldMkLst>
      </pc:sldChg>
      <pc:sldChg chg="modTransition modAnim">
        <pc:chgData name="JOVAN  TORIO" userId="16de3e9a-cf2b-49fa-bc4b-2e14fa08667d" providerId="ADAL" clId="{3B84ABB8-397B-4955-BBD0-2D51D0C5C936}" dt="2024-07-12T03:13:51.253" v="7"/>
        <pc:sldMkLst>
          <pc:docMk/>
          <pc:sldMk cId="3457188461" sldId="258"/>
        </pc:sldMkLst>
      </pc:sldChg>
      <pc:sldChg chg="modTransition modAnim">
        <pc:chgData name="JOVAN  TORIO" userId="16de3e9a-cf2b-49fa-bc4b-2e14fa08667d" providerId="ADAL" clId="{3B84ABB8-397B-4955-BBD0-2D51D0C5C936}" dt="2024-07-12T03:13:55.174" v="8"/>
        <pc:sldMkLst>
          <pc:docMk/>
          <pc:sldMk cId="42101491" sldId="259"/>
        </pc:sldMkLst>
      </pc:sldChg>
      <pc:sldChg chg="modTransition modAnim">
        <pc:chgData name="JOVAN  TORIO" userId="16de3e9a-cf2b-49fa-bc4b-2e14fa08667d" providerId="ADAL" clId="{3B84ABB8-397B-4955-BBD0-2D51D0C5C936}" dt="2024-07-12T03:14:07.901" v="12"/>
        <pc:sldMkLst>
          <pc:docMk/>
          <pc:sldMk cId="3158015697" sldId="260"/>
        </pc:sldMkLst>
      </pc:sldChg>
      <pc:sldChg chg="modTransition modAnim">
        <pc:chgData name="JOVAN  TORIO" userId="16de3e9a-cf2b-49fa-bc4b-2e14fa08667d" providerId="ADAL" clId="{3B84ABB8-397B-4955-BBD0-2D51D0C5C936}" dt="2024-07-12T03:14:04.167" v="11"/>
        <pc:sldMkLst>
          <pc:docMk/>
          <pc:sldMk cId="1213219637" sldId="261"/>
        </pc:sldMkLst>
      </pc:sldChg>
      <pc:sldChg chg="modTransition modAnim">
        <pc:chgData name="JOVAN  TORIO" userId="16de3e9a-cf2b-49fa-bc4b-2e14fa08667d" providerId="ADAL" clId="{3B84ABB8-397B-4955-BBD0-2D51D0C5C936}" dt="2024-07-12T03:14:01.760" v="10"/>
        <pc:sldMkLst>
          <pc:docMk/>
          <pc:sldMk cId="1380301097" sldId="262"/>
        </pc:sldMkLst>
      </pc:sldChg>
      <pc:sldChg chg="modTransition modAnim">
        <pc:chgData name="JOVAN  TORIO" userId="16de3e9a-cf2b-49fa-bc4b-2e14fa08667d" providerId="ADAL" clId="{3B84ABB8-397B-4955-BBD0-2D51D0C5C936}" dt="2024-07-12T03:13:58.319" v="9"/>
        <pc:sldMkLst>
          <pc:docMk/>
          <pc:sldMk cId="400960371" sldId="263"/>
        </pc:sldMkLst>
      </pc:sldChg>
      <pc:sldChg chg="addSp delSp modSp mod modTransition modAnim">
        <pc:chgData name="JOVAN  TORIO" userId="16de3e9a-cf2b-49fa-bc4b-2e14fa08667d" providerId="ADAL" clId="{3B84ABB8-397B-4955-BBD0-2D51D0C5C936}" dt="2024-07-12T03:14:12.597" v="14"/>
        <pc:sldMkLst>
          <pc:docMk/>
          <pc:sldMk cId="3008822420" sldId="264"/>
        </pc:sldMkLst>
        <pc:spChg chg="add del mod">
          <ac:chgData name="JOVAN  TORIO" userId="16de3e9a-cf2b-49fa-bc4b-2e14fa08667d" providerId="ADAL" clId="{3B84ABB8-397B-4955-BBD0-2D51D0C5C936}" dt="2024-07-12T03:12:59.796" v="3" actId="26606"/>
          <ac:spMkLst>
            <pc:docMk/>
            <pc:sldMk cId="3008822420" sldId="264"/>
            <ac:spMk id="3" creationId="{04A05861-7907-8CD1-B137-DB03AD93F8C0}"/>
          </ac:spMkLst>
        </pc:spChg>
        <pc:spChg chg="del">
          <ac:chgData name="JOVAN  TORIO" userId="16de3e9a-cf2b-49fa-bc4b-2e14fa08667d" providerId="ADAL" clId="{3B84ABB8-397B-4955-BBD0-2D51D0C5C936}" dt="2024-07-12T03:12:59.796" v="3" actId="26606"/>
          <ac:spMkLst>
            <pc:docMk/>
            <pc:sldMk cId="3008822420" sldId="264"/>
            <ac:spMk id="17" creationId="{3DAD86CA-8235-409B-982B-5E7A033E2392}"/>
          </ac:spMkLst>
        </pc:spChg>
        <pc:spChg chg="del">
          <ac:chgData name="JOVAN  TORIO" userId="16de3e9a-cf2b-49fa-bc4b-2e14fa08667d" providerId="ADAL" clId="{3B84ABB8-397B-4955-BBD0-2D51D0C5C936}" dt="2024-07-12T03:12:59.796" v="3" actId="26606"/>
          <ac:spMkLst>
            <pc:docMk/>
            <pc:sldMk cId="3008822420" sldId="264"/>
            <ac:spMk id="19" creationId="{9F234FBA-3501-47B4-AE0C-AA4AFBC8F603}"/>
          </ac:spMkLst>
        </pc:spChg>
        <pc:spChg chg="del">
          <ac:chgData name="JOVAN  TORIO" userId="16de3e9a-cf2b-49fa-bc4b-2e14fa08667d" providerId="ADAL" clId="{3B84ABB8-397B-4955-BBD0-2D51D0C5C936}" dt="2024-07-12T03:12:59.796" v="3" actId="26606"/>
          <ac:spMkLst>
            <pc:docMk/>
            <pc:sldMk cId="3008822420" sldId="264"/>
            <ac:spMk id="45" creationId="{B5EF893B-0491-416E-9D33-BADE9600792A}"/>
          </ac:spMkLst>
        </pc:spChg>
        <pc:spChg chg="add">
          <ac:chgData name="JOVAN  TORIO" userId="16de3e9a-cf2b-49fa-bc4b-2e14fa08667d" providerId="ADAL" clId="{3B84ABB8-397B-4955-BBD0-2D51D0C5C936}" dt="2024-07-12T03:12:59.796" v="3" actId="26606"/>
          <ac:spMkLst>
            <pc:docMk/>
            <pc:sldMk cId="3008822420" sldId="264"/>
            <ac:spMk id="50" creationId="{3DAD86CA-8235-409B-982B-5E7A033E2392}"/>
          </ac:spMkLst>
        </pc:spChg>
        <pc:spChg chg="add">
          <ac:chgData name="JOVAN  TORIO" userId="16de3e9a-cf2b-49fa-bc4b-2e14fa08667d" providerId="ADAL" clId="{3B84ABB8-397B-4955-BBD0-2D51D0C5C936}" dt="2024-07-12T03:12:59.796" v="3" actId="26606"/>
          <ac:spMkLst>
            <pc:docMk/>
            <pc:sldMk cId="3008822420" sldId="264"/>
            <ac:spMk id="52" creationId="{9F234FBA-3501-47B4-AE0C-AA4AFBC8F603}"/>
          </ac:spMkLst>
        </pc:spChg>
        <pc:spChg chg="add">
          <ac:chgData name="JOVAN  TORIO" userId="16de3e9a-cf2b-49fa-bc4b-2e14fa08667d" providerId="ADAL" clId="{3B84ABB8-397B-4955-BBD0-2D51D0C5C936}" dt="2024-07-12T03:12:59.796" v="3" actId="26606"/>
          <ac:spMkLst>
            <pc:docMk/>
            <pc:sldMk cId="3008822420" sldId="264"/>
            <ac:spMk id="54" creationId="{B5EF893B-0491-416E-9D33-BADE9600792A}"/>
          </ac:spMkLst>
        </pc:spChg>
        <pc:picChg chg="del">
          <ac:chgData name="JOVAN  TORIO" userId="16de3e9a-cf2b-49fa-bc4b-2e14fa08667d" providerId="ADAL" clId="{3B84ABB8-397B-4955-BBD0-2D51D0C5C936}" dt="2024-07-12T03:12:54.496" v="0" actId="478"/>
          <ac:picMkLst>
            <pc:docMk/>
            <pc:sldMk cId="3008822420" sldId="264"/>
            <ac:picMk id="5" creationId="{C4123090-7B93-529A-6CCF-58DCABF0C1C3}"/>
          </ac:picMkLst>
        </pc:picChg>
        <pc:picChg chg="add mod">
          <ac:chgData name="JOVAN  TORIO" userId="16de3e9a-cf2b-49fa-bc4b-2e14fa08667d" providerId="ADAL" clId="{3B84ABB8-397B-4955-BBD0-2D51D0C5C936}" dt="2024-07-12T03:12:59.796" v="3" actId="26606"/>
          <ac:picMkLst>
            <pc:docMk/>
            <pc:sldMk cId="3008822420" sldId="264"/>
            <ac:picMk id="6" creationId="{B29D16C4-2907-CE1E-A6EC-306CE82CF0D3}"/>
          </ac:picMkLst>
        </pc:picChg>
        <pc:cxnChg chg="del">
          <ac:chgData name="JOVAN  TORIO" userId="16de3e9a-cf2b-49fa-bc4b-2e14fa08667d" providerId="ADAL" clId="{3B84ABB8-397B-4955-BBD0-2D51D0C5C936}" dt="2024-07-12T03:12:59.796" v="3" actId="26606"/>
          <ac:cxnSpMkLst>
            <pc:docMk/>
            <pc:sldMk cId="3008822420" sldId="264"/>
            <ac:cxnSpMk id="23" creationId="{469F4FF8-F8B0-4630-BA1B-0D8B324CD5FF}"/>
          </ac:cxnSpMkLst>
        </pc:cxnChg>
        <pc:cxnChg chg="add">
          <ac:chgData name="JOVAN  TORIO" userId="16de3e9a-cf2b-49fa-bc4b-2e14fa08667d" providerId="ADAL" clId="{3B84ABB8-397B-4955-BBD0-2D51D0C5C936}" dt="2024-07-12T03:12:59.796" v="3" actId="26606"/>
          <ac:cxnSpMkLst>
            <pc:docMk/>
            <pc:sldMk cId="3008822420" sldId="264"/>
            <ac:cxnSpMk id="56" creationId="{469F4FF8-F8B0-4630-BA1B-0D8B324CD5FF}"/>
          </ac:cxnSpMkLst>
        </pc:cxnChg>
      </pc:sldChg>
      <pc:sldChg chg="modTransition modAnim">
        <pc:chgData name="JOVAN  TORIO" userId="16de3e9a-cf2b-49fa-bc4b-2e14fa08667d" providerId="ADAL" clId="{3B84ABB8-397B-4955-BBD0-2D51D0C5C936}" dt="2024-07-12T03:14:20.446" v="16"/>
        <pc:sldMkLst>
          <pc:docMk/>
          <pc:sldMk cId="3789521065" sldId="265"/>
        </pc:sldMkLst>
      </pc:sldChg>
      <pc:sldChg chg="modTransition modAnim">
        <pc:chgData name="JOVAN  TORIO" userId="16de3e9a-cf2b-49fa-bc4b-2e14fa08667d" providerId="ADAL" clId="{3B84ABB8-397B-4955-BBD0-2D51D0C5C936}" dt="2024-07-12T03:14:22.981" v="17"/>
        <pc:sldMkLst>
          <pc:docMk/>
          <pc:sldMk cId="63783965" sldId="266"/>
        </pc:sldMkLst>
      </pc:sldChg>
      <pc:sldChg chg="modTransition modAnim">
        <pc:chgData name="JOVAN  TORIO" userId="16de3e9a-cf2b-49fa-bc4b-2e14fa08667d" providerId="ADAL" clId="{3B84ABB8-397B-4955-BBD0-2D51D0C5C936}" dt="2024-07-12T03:14:10.474" v="13"/>
        <pc:sldMkLst>
          <pc:docMk/>
          <pc:sldMk cId="3399309447" sldId="267"/>
        </pc:sldMkLst>
      </pc:sldChg>
      <pc:sldChg chg="modTransition modAnim">
        <pc:chgData name="JOVAN  TORIO" userId="16de3e9a-cf2b-49fa-bc4b-2e14fa08667d" providerId="ADAL" clId="{3B84ABB8-397B-4955-BBD0-2D51D0C5C936}" dt="2024-07-12T03:14:16.376" v="15"/>
        <pc:sldMkLst>
          <pc:docMk/>
          <pc:sldMk cId="1204499908" sldId="268"/>
        </pc:sldMkLst>
      </pc:sldChg>
      <pc:sldChg chg="del">
        <pc:chgData name="JOVAN  TORIO" userId="16de3e9a-cf2b-49fa-bc4b-2e14fa08667d" providerId="ADAL" clId="{3B84ABB8-397B-4955-BBD0-2D51D0C5C936}" dt="2024-07-12T03:13:15.303" v="4" actId="47"/>
        <pc:sldMkLst>
          <pc:docMk/>
          <pc:sldMk cId="1633873935" sldId="269"/>
        </pc:sldMkLst>
      </pc:sldChg>
      <pc:sldChg chg="modTransition modAnim">
        <pc:chgData name="JOVAN  TORIO" userId="16de3e9a-cf2b-49fa-bc4b-2e14fa08667d" providerId="ADAL" clId="{3B84ABB8-397B-4955-BBD0-2D51D0C5C936}" dt="2024-07-12T03:14:26.355" v="18"/>
        <pc:sldMkLst>
          <pc:docMk/>
          <pc:sldMk cId="131601837" sldId="270"/>
        </pc:sldMkLst>
      </pc:sldChg>
      <pc:sldChg chg="modTransition modAnim">
        <pc:chgData name="JOVAN  TORIO" userId="16de3e9a-cf2b-49fa-bc4b-2e14fa08667d" providerId="ADAL" clId="{3B84ABB8-397B-4955-BBD0-2D51D0C5C936}" dt="2024-07-12T03:14:29.496" v="19"/>
        <pc:sldMkLst>
          <pc:docMk/>
          <pc:sldMk cId="3583894335" sldId="271"/>
        </pc:sldMkLst>
      </pc:sldChg>
      <pc:sldChg chg="modTransition modAnim">
        <pc:chgData name="JOVAN  TORIO" userId="16de3e9a-cf2b-49fa-bc4b-2e14fa08667d" providerId="ADAL" clId="{3B84ABB8-397B-4955-BBD0-2D51D0C5C936}" dt="2024-07-12T03:14:32.690" v="20"/>
        <pc:sldMkLst>
          <pc:docMk/>
          <pc:sldMk cId="2715083691" sldId="272"/>
        </pc:sldMkLst>
      </pc:sldChg>
      <pc:sldChg chg="modTransition modAnim">
        <pc:chgData name="JOVAN  TORIO" userId="16de3e9a-cf2b-49fa-bc4b-2e14fa08667d" providerId="ADAL" clId="{3B84ABB8-397B-4955-BBD0-2D51D0C5C936}" dt="2024-07-12T03:14:42.486" v="22"/>
        <pc:sldMkLst>
          <pc:docMk/>
          <pc:sldMk cId="2843682365" sldId="273"/>
        </pc:sldMkLst>
      </pc:sldChg>
      <pc:sldChg chg="modTransition modAnim">
        <pc:chgData name="JOVAN  TORIO" userId="16de3e9a-cf2b-49fa-bc4b-2e14fa08667d" providerId="ADAL" clId="{3B84ABB8-397B-4955-BBD0-2D51D0C5C936}" dt="2024-07-12T03:14:44.554" v="23"/>
        <pc:sldMkLst>
          <pc:docMk/>
          <pc:sldMk cId="3816622126" sldId="274"/>
        </pc:sldMkLst>
      </pc:sldChg>
      <pc:sldChg chg="modTransition modAnim">
        <pc:chgData name="JOVAN  TORIO" userId="16de3e9a-cf2b-49fa-bc4b-2e14fa08667d" providerId="ADAL" clId="{3B84ABB8-397B-4955-BBD0-2D51D0C5C936}" dt="2024-07-12T03:14:47.456" v="24"/>
        <pc:sldMkLst>
          <pc:docMk/>
          <pc:sldMk cId="778221665" sldId="275"/>
        </pc:sldMkLst>
      </pc:sldChg>
      <pc:sldChg chg="modTransition modAnim">
        <pc:chgData name="JOVAN  TORIO" userId="16de3e9a-cf2b-49fa-bc4b-2e14fa08667d" providerId="ADAL" clId="{3B84ABB8-397B-4955-BBD0-2D51D0C5C936}" dt="2024-07-12T03:14:50.749" v="25"/>
        <pc:sldMkLst>
          <pc:docMk/>
          <pc:sldMk cId="2191345798" sldId="276"/>
        </pc:sldMkLst>
      </pc:sldChg>
      <pc:sldChg chg="modTransition modAnim">
        <pc:chgData name="JOVAN  TORIO" userId="16de3e9a-cf2b-49fa-bc4b-2e14fa08667d" providerId="ADAL" clId="{3B84ABB8-397B-4955-BBD0-2D51D0C5C936}" dt="2024-07-12T03:15:01.854" v="27"/>
        <pc:sldMkLst>
          <pc:docMk/>
          <pc:sldMk cId="1391649086" sldId="277"/>
        </pc:sldMkLst>
      </pc:sldChg>
      <pc:sldChg chg="modTransition modAnim">
        <pc:chgData name="JOVAN  TORIO" userId="16de3e9a-cf2b-49fa-bc4b-2e14fa08667d" providerId="ADAL" clId="{3B84ABB8-397B-4955-BBD0-2D51D0C5C936}" dt="2024-07-12T03:14:53.363" v="26"/>
        <pc:sldMkLst>
          <pc:docMk/>
          <pc:sldMk cId="3446273095" sldId="278"/>
        </pc:sldMkLst>
      </pc:sldChg>
      <pc:sldChg chg="modTransition modAnim">
        <pc:chgData name="JOVAN  TORIO" userId="16de3e9a-cf2b-49fa-bc4b-2e14fa08667d" providerId="ADAL" clId="{3B84ABB8-397B-4955-BBD0-2D51D0C5C936}" dt="2024-07-12T03:15:14.019" v="28"/>
        <pc:sldMkLst>
          <pc:docMk/>
          <pc:sldMk cId="3986746894" sldId="279"/>
        </pc:sldMkLst>
      </pc:sldChg>
      <pc:sldChg chg="modTransition modAnim">
        <pc:chgData name="JOVAN  TORIO" userId="16de3e9a-cf2b-49fa-bc4b-2e14fa08667d" providerId="ADAL" clId="{3B84ABB8-397B-4955-BBD0-2D51D0C5C936}" dt="2024-07-12T03:15:21.210" v="30"/>
        <pc:sldMkLst>
          <pc:docMk/>
          <pc:sldMk cId="2743558318" sldId="280"/>
        </pc:sldMkLst>
      </pc:sldChg>
      <pc:sldChg chg="modTransition modAnim">
        <pc:chgData name="JOVAN  TORIO" userId="16de3e9a-cf2b-49fa-bc4b-2e14fa08667d" providerId="ADAL" clId="{3B84ABB8-397B-4955-BBD0-2D51D0C5C936}" dt="2024-07-12T03:15:18.358" v="29"/>
        <pc:sldMkLst>
          <pc:docMk/>
          <pc:sldMk cId="64626027" sldId="281"/>
        </pc:sldMkLst>
      </pc:sldChg>
      <pc:sldChg chg="modTransition modAnim">
        <pc:chgData name="JOVAN  TORIO" userId="16de3e9a-cf2b-49fa-bc4b-2e14fa08667d" providerId="ADAL" clId="{3B84ABB8-397B-4955-BBD0-2D51D0C5C936}" dt="2024-07-12T03:15:23.787" v="31"/>
        <pc:sldMkLst>
          <pc:docMk/>
          <pc:sldMk cId="1395488331" sldId="284"/>
        </pc:sldMkLst>
      </pc:sldChg>
      <pc:sldChg chg="modTransition modAnim">
        <pc:chgData name="JOVAN  TORIO" userId="16de3e9a-cf2b-49fa-bc4b-2e14fa08667d" providerId="ADAL" clId="{3B84ABB8-397B-4955-BBD0-2D51D0C5C936}" dt="2024-07-12T03:15:30.772" v="33"/>
        <pc:sldMkLst>
          <pc:docMk/>
          <pc:sldMk cId="3988249941" sldId="285"/>
        </pc:sldMkLst>
      </pc:sldChg>
      <pc:sldChg chg="modTransition modAnim">
        <pc:chgData name="JOVAN  TORIO" userId="16de3e9a-cf2b-49fa-bc4b-2e14fa08667d" providerId="ADAL" clId="{3B84ABB8-397B-4955-BBD0-2D51D0C5C936}" dt="2024-07-12T03:14:35.344" v="21"/>
        <pc:sldMkLst>
          <pc:docMk/>
          <pc:sldMk cId="21050416" sldId="286"/>
        </pc:sldMkLst>
      </pc:sldChg>
      <pc:sldChg chg="addSp modSp mod modTransition setBg modAnim">
        <pc:chgData name="JOVAN  TORIO" userId="16de3e9a-cf2b-49fa-bc4b-2e14fa08667d" providerId="ADAL" clId="{3B84ABB8-397B-4955-BBD0-2D51D0C5C936}" dt="2024-07-12T03:15:41.905" v="34" actId="26606"/>
        <pc:sldMkLst>
          <pc:docMk/>
          <pc:sldMk cId="2154325300" sldId="287"/>
        </pc:sldMkLst>
        <pc:spChg chg="mod">
          <ac:chgData name="JOVAN  TORIO" userId="16de3e9a-cf2b-49fa-bc4b-2e14fa08667d" providerId="ADAL" clId="{3B84ABB8-397B-4955-BBD0-2D51D0C5C936}" dt="2024-07-12T03:15:41.905" v="34" actId="26606"/>
          <ac:spMkLst>
            <pc:docMk/>
            <pc:sldMk cId="2154325300" sldId="287"/>
            <ac:spMk id="2" creationId="{2711775D-4EC8-47F5-C740-BF44A4CB395E}"/>
          </ac:spMkLst>
        </pc:spChg>
        <pc:spChg chg="mod">
          <ac:chgData name="JOVAN  TORIO" userId="16de3e9a-cf2b-49fa-bc4b-2e14fa08667d" providerId="ADAL" clId="{3B84ABB8-397B-4955-BBD0-2D51D0C5C936}" dt="2024-07-12T03:15:41.905" v="34" actId="26606"/>
          <ac:spMkLst>
            <pc:docMk/>
            <pc:sldMk cId="2154325300" sldId="287"/>
            <ac:spMk id="3" creationId="{B8712EFE-DF26-3D37-5735-75E26AB68814}"/>
          </ac:spMkLst>
        </pc:spChg>
        <pc:spChg chg="add">
          <ac:chgData name="JOVAN  TORIO" userId="16de3e9a-cf2b-49fa-bc4b-2e14fa08667d" providerId="ADAL" clId="{3B84ABB8-397B-4955-BBD0-2D51D0C5C936}" dt="2024-07-12T03:15:41.905" v="34" actId="26606"/>
          <ac:spMkLst>
            <pc:docMk/>
            <pc:sldMk cId="2154325300" sldId="287"/>
            <ac:spMk id="9" creationId="{9F7D5CDA-D291-4307-BF55-1381FED29634}"/>
          </ac:spMkLst>
        </pc:spChg>
        <pc:picChg chg="add">
          <ac:chgData name="JOVAN  TORIO" userId="16de3e9a-cf2b-49fa-bc4b-2e14fa08667d" providerId="ADAL" clId="{3B84ABB8-397B-4955-BBD0-2D51D0C5C936}" dt="2024-07-12T03:15:41.905" v="34" actId="26606"/>
          <ac:picMkLst>
            <pc:docMk/>
            <pc:sldMk cId="2154325300" sldId="287"/>
            <ac:picMk id="5" creationId="{E83039AE-DDEA-8185-A9BC-D0C1D0DAD3A3}"/>
          </ac:picMkLst>
        </pc:picChg>
      </pc:sldChg>
    </pc:docChg>
  </pc:docChgLst>
  <pc:docChgLst>
    <pc:chgData name="Guest User" userId="S::urn:spo:anon#388b2bb62f9fda32aff010a0011c7fbe581205d0466a47fcf444ea3f45eb11db::" providerId="AD" clId="Web-{CD6E3F04-880A-2EAF-D9AD-1E4C7ECFD366}"/>
    <pc:docChg chg="modSld">
      <pc:chgData name="Guest User" userId="S::urn:spo:anon#388b2bb62f9fda32aff010a0011c7fbe581205d0466a47fcf444ea3f45eb11db::" providerId="AD" clId="Web-{CD6E3F04-880A-2EAF-D9AD-1E4C7ECFD366}" dt="2024-07-11T16:10:52.164" v="167" actId="20577"/>
      <pc:docMkLst>
        <pc:docMk/>
      </pc:docMkLst>
      <pc:sldChg chg="modSp">
        <pc:chgData name="Guest User" userId="S::urn:spo:anon#388b2bb62f9fda32aff010a0011c7fbe581205d0466a47fcf444ea3f45eb11db::" providerId="AD" clId="Web-{CD6E3F04-880A-2EAF-D9AD-1E4C7ECFD366}" dt="2024-07-11T16:10:52.164" v="167" actId="20577"/>
        <pc:sldMkLst>
          <pc:docMk/>
          <pc:sldMk cId="2154325300" sldId="287"/>
        </pc:sldMkLst>
        <pc:spChg chg="mod">
          <ac:chgData name="Guest User" userId="S::urn:spo:anon#388b2bb62f9fda32aff010a0011c7fbe581205d0466a47fcf444ea3f45eb11db::" providerId="AD" clId="Web-{CD6E3F04-880A-2EAF-D9AD-1E4C7ECFD366}" dt="2024-07-11T16:07:18.654" v="17" actId="20577"/>
          <ac:spMkLst>
            <pc:docMk/>
            <pc:sldMk cId="2154325300" sldId="287"/>
            <ac:spMk id="2" creationId="{2711775D-4EC8-47F5-C740-BF44A4CB395E}"/>
          </ac:spMkLst>
        </pc:spChg>
        <pc:spChg chg="mod">
          <ac:chgData name="Guest User" userId="S::urn:spo:anon#388b2bb62f9fda32aff010a0011c7fbe581205d0466a47fcf444ea3f45eb11db::" providerId="AD" clId="Web-{CD6E3F04-880A-2EAF-D9AD-1E4C7ECFD366}" dt="2024-07-11T16:10:52.164" v="167" actId="20577"/>
          <ac:spMkLst>
            <pc:docMk/>
            <pc:sldMk cId="2154325300" sldId="287"/>
            <ac:spMk id="3" creationId="{B8712EFE-DF26-3D37-5735-75E26AB68814}"/>
          </ac:spMkLst>
        </pc:spChg>
      </pc:sldChg>
    </pc:docChg>
  </pc:docChgLst>
  <pc:docChgLst>
    <pc:chgData name="Pengguna Tamu" userId="S::urn:spo:anon#388b2bb62f9fda32aff010a0011c7fbe581205d0466a47fcf444ea3f45eb11db::" providerId="AD" clId="Web-{EAB04798-2ED2-47F1-02DA-BA143A2A8B7D}"/>
    <pc:docChg chg="modSld">
      <pc:chgData name="Pengguna Tamu" userId="S::urn:spo:anon#388b2bb62f9fda32aff010a0011c7fbe581205d0466a47fcf444ea3f45eb11db::" providerId="AD" clId="Web-{EAB04798-2ED2-47F1-02DA-BA143A2A8B7D}" dt="2024-07-12T03:19:54.555" v="35" actId="20577"/>
      <pc:docMkLst>
        <pc:docMk/>
      </pc:docMkLst>
      <pc:sldChg chg="modSp">
        <pc:chgData name="Pengguna Tamu" userId="S::urn:spo:anon#388b2bb62f9fda32aff010a0011c7fbe581205d0466a47fcf444ea3f45eb11db::" providerId="AD" clId="Web-{EAB04798-2ED2-47F1-02DA-BA143A2A8B7D}" dt="2024-07-12T03:19:54.555" v="35" actId="20577"/>
        <pc:sldMkLst>
          <pc:docMk/>
          <pc:sldMk cId="2154325300" sldId="287"/>
        </pc:sldMkLst>
        <pc:spChg chg="mod">
          <ac:chgData name="Pengguna Tamu" userId="S::urn:spo:anon#388b2bb62f9fda32aff010a0011c7fbe581205d0466a47fcf444ea3f45eb11db::" providerId="AD" clId="Web-{EAB04798-2ED2-47F1-02DA-BA143A2A8B7D}" dt="2024-07-12T03:19:54.555" v="35" actId="20577"/>
          <ac:spMkLst>
            <pc:docMk/>
            <pc:sldMk cId="2154325300" sldId="287"/>
            <ac:spMk id="3" creationId="{B8712EFE-DF26-3D37-5735-75E26AB68814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4ABFF3-EF29-4224-A02B-9E4EB150C29D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F5F90EF-C064-477F-81E8-CEFBE35EC52D}">
      <dgm:prSet/>
      <dgm:spPr/>
      <dgm:t>
        <a:bodyPr/>
        <a:lstStyle/>
        <a:p>
          <a:r>
            <a:rPr lang="en-US"/>
            <a:t>Website yang memungkinkan peminjaman ruangan di UPH Medan demi keperluan tertentu.</a:t>
          </a:r>
        </a:p>
      </dgm:t>
    </dgm:pt>
    <dgm:pt modelId="{701AB87D-0EC5-4E78-8B68-41A53A874A5E}" type="parTrans" cxnId="{003B7CA7-1DE4-46F9-A829-91E491D0E0A1}">
      <dgm:prSet/>
      <dgm:spPr/>
      <dgm:t>
        <a:bodyPr/>
        <a:lstStyle/>
        <a:p>
          <a:endParaRPr lang="en-US"/>
        </a:p>
      </dgm:t>
    </dgm:pt>
    <dgm:pt modelId="{38DDD722-DF22-4C06-A4FD-972BD71CC0B5}" type="sibTrans" cxnId="{003B7CA7-1DE4-46F9-A829-91E491D0E0A1}">
      <dgm:prSet/>
      <dgm:spPr/>
      <dgm:t>
        <a:bodyPr/>
        <a:lstStyle/>
        <a:p>
          <a:endParaRPr lang="en-US"/>
        </a:p>
      </dgm:t>
    </dgm:pt>
    <dgm:pt modelId="{394BCBB8-2339-4659-ADEC-2EFE8C77ECE5}">
      <dgm:prSet/>
      <dgm:spPr/>
      <dgm:t>
        <a:bodyPr/>
        <a:lstStyle/>
        <a:p>
          <a:r>
            <a:rPr lang="en-US"/>
            <a:t>Memudahkan dan membuat lebih efisien proses peminjaman ruangan.</a:t>
          </a:r>
        </a:p>
      </dgm:t>
    </dgm:pt>
    <dgm:pt modelId="{6836673B-0FC4-445C-A79D-8072F5D996DD}" type="parTrans" cxnId="{4191C698-38BB-4D4F-ABF3-A0F61FD8ECA2}">
      <dgm:prSet/>
      <dgm:spPr/>
      <dgm:t>
        <a:bodyPr/>
        <a:lstStyle/>
        <a:p>
          <a:endParaRPr lang="en-US"/>
        </a:p>
      </dgm:t>
    </dgm:pt>
    <dgm:pt modelId="{49E9605A-1C82-4E4D-BD29-446F5AA19994}" type="sibTrans" cxnId="{4191C698-38BB-4D4F-ABF3-A0F61FD8ECA2}">
      <dgm:prSet/>
      <dgm:spPr/>
      <dgm:t>
        <a:bodyPr/>
        <a:lstStyle/>
        <a:p>
          <a:endParaRPr lang="en-US"/>
        </a:p>
      </dgm:t>
    </dgm:pt>
    <dgm:pt modelId="{322E10F0-D961-40EB-8D84-BE0DA965F447}" type="pres">
      <dgm:prSet presAssocID="{9C4ABFF3-EF29-4224-A02B-9E4EB150C29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65DA58-8DC0-4C67-901D-F179362A79D6}" type="pres">
      <dgm:prSet presAssocID="{AF5F90EF-C064-477F-81E8-CEFBE35EC52D}" presName="hierRoot1" presStyleCnt="0"/>
      <dgm:spPr/>
    </dgm:pt>
    <dgm:pt modelId="{EAF2767F-B342-45FA-9348-404B69F229C1}" type="pres">
      <dgm:prSet presAssocID="{AF5F90EF-C064-477F-81E8-CEFBE35EC52D}" presName="composite" presStyleCnt="0"/>
      <dgm:spPr/>
    </dgm:pt>
    <dgm:pt modelId="{0589F000-92ED-442E-9B54-FE2AD6C68D28}" type="pres">
      <dgm:prSet presAssocID="{AF5F90EF-C064-477F-81E8-CEFBE35EC52D}" presName="background" presStyleLbl="node0" presStyleIdx="0" presStyleCnt="2"/>
      <dgm:spPr/>
    </dgm:pt>
    <dgm:pt modelId="{7A821952-C517-47AD-9B61-382089D37C9A}" type="pres">
      <dgm:prSet presAssocID="{AF5F90EF-C064-477F-81E8-CEFBE35EC52D}" presName="text" presStyleLbl="fgAcc0" presStyleIdx="0" presStyleCnt="2">
        <dgm:presLayoutVars>
          <dgm:chPref val="3"/>
        </dgm:presLayoutVars>
      </dgm:prSet>
      <dgm:spPr/>
    </dgm:pt>
    <dgm:pt modelId="{544BF684-F467-4C93-97E5-88FD507303D1}" type="pres">
      <dgm:prSet presAssocID="{AF5F90EF-C064-477F-81E8-CEFBE35EC52D}" presName="hierChild2" presStyleCnt="0"/>
      <dgm:spPr/>
    </dgm:pt>
    <dgm:pt modelId="{981482BF-2577-4C63-9E59-F3D134790111}" type="pres">
      <dgm:prSet presAssocID="{394BCBB8-2339-4659-ADEC-2EFE8C77ECE5}" presName="hierRoot1" presStyleCnt="0"/>
      <dgm:spPr/>
    </dgm:pt>
    <dgm:pt modelId="{6FB148C6-8982-4742-A1E2-F4600A99F89A}" type="pres">
      <dgm:prSet presAssocID="{394BCBB8-2339-4659-ADEC-2EFE8C77ECE5}" presName="composite" presStyleCnt="0"/>
      <dgm:spPr/>
    </dgm:pt>
    <dgm:pt modelId="{528A28E2-92AF-47D3-9F21-347F9D9FF335}" type="pres">
      <dgm:prSet presAssocID="{394BCBB8-2339-4659-ADEC-2EFE8C77ECE5}" presName="background" presStyleLbl="node0" presStyleIdx="1" presStyleCnt="2"/>
      <dgm:spPr/>
    </dgm:pt>
    <dgm:pt modelId="{399C4271-2D2E-4D6A-9AE5-CAC93E3525DA}" type="pres">
      <dgm:prSet presAssocID="{394BCBB8-2339-4659-ADEC-2EFE8C77ECE5}" presName="text" presStyleLbl="fgAcc0" presStyleIdx="1" presStyleCnt="2">
        <dgm:presLayoutVars>
          <dgm:chPref val="3"/>
        </dgm:presLayoutVars>
      </dgm:prSet>
      <dgm:spPr/>
    </dgm:pt>
    <dgm:pt modelId="{3F35FEF9-5C76-418E-9D83-766E6E6125BA}" type="pres">
      <dgm:prSet presAssocID="{394BCBB8-2339-4659-ADEC-2EFE8C77ECE5}" presName="hierChild2" presStyleCnt="0"/>
      <dgm:spPr/>
    </dgm:pt>
  </dgm:ptLst>
  <dgm:cxnLst>
    <dgm:cxn modelId="{949CDA46-7320-4981-AF75-C5603265FEDB}" type="presOf" srcId="{394BCBB8-2339-4659-ADEC-2EFE8C77ECE5}" destId="{399C4271-2D2E-4D6A-9AE5-CAC93E3525DA}" srcOrd="0" destOrd="0" presId="urn:microsoft.com/office/officeart/2005/8/layout/hierarchy1"/>
    <dgm:cxn modelId="{4191C698-38BB-4D4F-ABF3-A0F61FD8ECA2}" srcId="{9C4ABFF3-EF29-4224-A02B-9E4EB150C29D}" destId="{394BCBB8-2339-4659-ADEC-2EFE8C77ECE5}" srcOrd="1" destOrd="0" parTransId="{6836673B-0FC4-445C-A79D-8072F5D996DD}" sibTransId="{49E9605A-1C82-4E4D-BD29-446F5AA19994}"/>
    <dgm:cxn modelId="{4B8437A1-65E7-4D18-8DDF-D93BBCF61597}" type="presOf" srcId="{9C4ABFF3-EF29-4224-A02B-9E4EB150C29D}" destId="{322E10F0-D961-40EB-8D84-BE0DA965F447}" srcOrd="0" destOrd="0" presId="urn:microsoft.com/office/officeart/2005/8/layout/hierarchy1"/>
    <dgm:cxn modelId="{003B7CA7-1DE4-46F9-A829-91E491D0E0A1}" srcId="{9C4ABFF3-EF29-4224-A02B-9E4EB150C29D}" destId="{AF5F90EF-C064-477F-81E8-CEFBE35EC52D}" srcOrd="0" destOrd="0" parTransId="{701AB87D-0EC5-4E78-8B68-41A53A874A5E}" sibTransId="{38DDD722-DF22-4C06-A4FD-972BD71CC0B5}"/>
    <dgm:cxn modelId="{99C2A3CE-F698-475C-A6E6-024D62C8A04C}" type="presOf" srcId="{AF5F90EF-C064-477F-81E8-CEFBE35EC52D}" destId="{7A821952-C517-47AD-9B61-382089D37C9A}" srcOrd="0" destOrd="0" presId="urn:microsoft.com/office/officeart/2005/8/layout/hierarchy1"/>
    <dgm:cxn modelId="{7BE81039-12E8-412A-8A94-0C5E38F52A8C}" type="presParOf" srcId="{322E10F0-D961-40EB-8D84-BE0DA965F447}" destId="{F265DA58-8DC0-4C67-901D-F179362A79D6}" srcOrd="0" destOrd="0" presId="urn:microsoft.com/office/officeart/2005/8/layout/hierarchy1"/>
    <dgm:cxn modelId="{899DEFB2-38CB-4077-A6F2-0BEB2322F819}" type="presParOf" srcId="{F265DA58-8DC0-4C67-901D-F179362A79D6}" destId="{EAF2767F-B342-45FA-9348-404B69F229C1}" srcOrd="0" destOrd="0" presId="urn:microsoft.com/office/officeart/2005/8/layout/hierarchy1"/>
    <dgm:cxn modelId="{42EBFF5F-471C-46CE-B091-7627A3BBD7AF}" type="presParOf" srcId="{EAF2767F-B342-45FA-9348-404B69F229C1}" destId="{0589F000-92ED-442E-9B54-FE2AD6C68D28}" srcOrd="0" destOrd="0" presId="urn:microsoft.com/office/officeart/2005/8/layout/hierarchy1"/>
    <dgm:cxn modelId="{FFDFBBAA-8A73-4FAA-A287-B2065EDC02C9}" type="presParOf" srcId="{EAF2767F-B342-45FA-9348-404B69F229C1}" destId="{7A821952-C517-47AD-9B61-382089D37C9A}" srcOrd="1" destOrd="0" presId="urn:microsoft.com/office/officeart/2005/8/layout/hierarchy1"/>
    <dgm:cxn modelId="{E2665AF4-6F0F-4191-8E2A-1540EDB84868}" type="presParOf" srcId="{F265DA58-8DC0-4C67-901D-F179362A79D6}" destId="{544BF684-F467-4C93-97E5-88FD507303D1}" srcOrd="1" destOrd="0" presId="urn:microsoft.com/office/officeart/2005/8/layout/hierarchy1"/>
    <dgm:cxn modelId="{44B15816-231C-486D-9CD8-01ADA344830B}" type="presParOf" srcId="{322E10F0-D961-40EB-8D84-BE0DA965F447}" destId="{981482BF-2577-4C63-9E59-F3D134790111}" srcOrd="1" destOrd="0" presId="urn:microsoft.com/office/officeart/2005/8/layout/hierarchy1"/>
    <dgm:cxn modelId="{AE98C8BC-A75A-4E66-ADB8-BBD071069983}" type="presParOf" srcId="{981482BF-2577-4C63-9E59-F3D134790111}" destId="{6FB148C6-8982-4742-A1E2-F4600A99F89A}" srcOrd="0" destOrd="0" presId="urn:microsoft.com/office/officeart/2005/8/layout/hierarchy1"/>
    <dgm:cxn modelId="{9BCB30CC-0284-4AF5-BCFF-634124F1317D}" type="presParOf" srcId="{6FB148C6-8982-4742-A1E2-F4600A99F89A}" destId="{528A28E2-92AF-47D3-9F21-347F9D9FF335}" srcOrd="0" destOrd="0" presId="urn:microsoft.com/office/officeart/2005/8/layout/hierarchy1"/>
    <dgm:cxn modelId="{B6BEA07F-94ED-416A-88FB-07000E883530}" type="presParOf" srcId="{6FB148C6-8982-4742-A1E2-F4600A99F89A}" destId="{399C4271-2D2E-4D6A-9AE5-CAC93E3525DA}" srcOrd="1" destOrd="0" presId="urn:microsoft.com/office/officeart/2005/8/layout/hierarchy1"/>
    <dgm:cxn modelId="{B813BB1E-7A15-436F-A129-6076267F9DCA}" type="presParOf" srcId="{981482BF-2577-4C63-9E59-F3D134790111}" destId="{3F35FEF9-5C76-418E-9D83-766E6E6125B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9F000-92ED-442E-9B54-FE2AD6C68D28}">
      <dsp:nvSpPr>
        <dsp:cNvPr id="0" name=""/>
        <dsp:cNvSpPr/>
      </dsp:nvSpPr>
      <dsp:spPr>
        <a:xfrm>
          <a:off x="134291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821952-C517-47AD-9B61-382089D37C9A}">
      <dsp:nvSpPr>
        <dsp:cNvPr id="0" name=""/>
        <dsp:cNvSpPr/>
      </dsp:nvSpPr>
      <dsp:spPr>
        <a:xfrm>
          <a:off x="615713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Website yang memungkinkan peminjaman ruangan di UPH Medan demi keperluan tertentu.</a:t>
          </a:r>
        </a:p>
      </dsp:txBody>
      <dsp:txXfrm>
        <a:off x="696297" y="538547"/>
        <a:ext cx="4171627" cy="2590157"/>
      </dsp:txXfrm>
    </dsp:sp>
    <dsp:sp modelId="{528A28E2-92AF-47D3-9F21-347F9D9FF335}">
      <dsp:nvSpPr>
        <dsp:cNvPr id="0" name=""/>
        <dsp:cNvSpPr/>
      </dsp:nvSpPr>
      <dsp:spPr>
        <a:xfrm>
          <a:off x="5429930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C4271-2D2E-4D6A-9AE5-CAC93E3525DA}">
      <dsp:nvSpPr>
        <dsp:cNvPr id="0" name=""/>
        <dsp:cNvSpPr/>
      </dsp:nvSpPr>
      <dsp:spPr>
        <a:xfrm>
          <a:off x="5911352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Memudahkan dan membuat lebih efisien proses peminjaman ruangan.</a:t>
          </a:r>
        </a:p>
      </dsp:txBody>
      <dsp:txXfrm>
        <a:off x="5991936" y="538547"/>
        <a:ext cx="4171627" cy="25901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3D40A-A4BD-4B4A-9620-9B8BCA050D26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B8C9A8-AE58-4FB5-BBA1-EC6F935E0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639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8C9A8-AE58-4FB5-BBA1-EC6F935E0D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303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8C9A8-AE58-4FB5-BBA1-EC6F935E0D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348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8C9A8-AE58-4FB5-BBA1-EC6F935E0D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337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77031-9A12-675C-FBFB-FEECFFC124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3B2CF5-F8D9-8107-DFDC-406B04457A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20687-44CA-8ADC-ACE6-2CA5824D0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D186D-F5C7-44E9-8352-448E5C94E0B2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D6E2A-9B87-955E-B603-8BDFE3F4A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D1EFA-B6F9-5FC7-D43B-3D3E15E76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DFE1A-57D3-4DB7-8444-402D1C8BF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778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41D41-E7E6-DC06-8F28-D4D45DF2C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BEBA5D-2F29-2BB2-5A41-35D777B909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ADC72-1098-A2BB-786F-4D6EAF832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D186D-F5C7-44E9-8352-448E5C94E0B2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55B71-AEAE-CBB5-63C7-71CE46CA8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DBDBC-45F6-8FE5-C306-2FF289755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DFE1A-57D3-4DB7-8444-402D1C8BF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647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EADEA0-17C4-1DF5-08FB-69DE5135C2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A75B57-1AEC-3BB3-A13E-8A39B7702F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41443-2133-0F9D-1078-87267B8A9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D186D-F5C7-44E9-8352-448E5C94E0B2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02AF5-4E8E-5183-EC07-F3414DF16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ABC111-0968-A71B-5D8B-C3228B11F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DFE1A-57D3-4DB7-8444-402D1C8BF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517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AA9DD-9972-C812-B9E6-7A316256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3785B-F6F9-4D91-A489-D52D16E14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401B2-7409-D629-5928-AFE52C89E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D186D-F5C7-44E9-8352-448E5C94E0B2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9EAE4-9B24-8FB9-6F97-A99798BB7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317D1-A3D0-A8F9-D230-8F8B37752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DFE1A-57D3-4DB7-8444-402D1C8BF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78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C77CF-9DD5-1F5D-D644-9406C3C80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99C23F-BF39-593D-53A0-C47E1A36EF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AC5E0-E94B-652E-F7A5-C089678EC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D186D-F5C7-44E9-8352-448E5C94E0B2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C822DC-9328-9026-E230-A00BE71D9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2006F-D61F-92B3-76C3-427CF93FC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DFE1A-57D3-4DB7-8444-402D1C8BF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137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9ADE5-7616-F8AA-0BDB-213FE3B2E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756F6-9456-CBA5-483B-0E3B812858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740243-BF45-8490-A5D1-8C3060FB3A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CD707-37DB-51CC-6917-01260C5C2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D186D-F5C7-44E9-8352-448E5C94E0B2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C1B02E-F4B8-DC29-BAF5-15CF83AA4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7EE152-350E-DDB8-6934-8E6DC382A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DFE1A-57D3-4DB7-8444-402D1C8BF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795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C0BCF-CDE0-533C-4C02-C71A0180B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A563D4-04EF-E205-E719-C5092C186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01E709-BE74-DB4E-E4CF-0E3C6C156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5BD65C-67C7-2F23-8DAD-4B59FC6EDD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E7DA00-A931-4BCF-4B11-73F2E7906B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D1AF88-0087-4CD4-4202-021BEACEA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D186D-F5C7-44E9-8352-448E5C94E0B2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51B1AC-F185-00E3-A8DF-078ED0519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4BEF24-2089-48F5-3A89-2AD26FCD5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DFE1A-57D3-4DB7-8444-402D1C8BF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622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1A89E-46F8-E9A7-8172-783010D6D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2203D3-1970-045C-A908-072DF1620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D186D-F5C7-44E9-8352-448E5C94E0B2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AC63AD-F2C7-62DD-85E7-8A35267CD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876DAC-BF86-8617-CD1E-66029C096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DFE1A-57D3-4DB7-8444-402D1C8BF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606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2E89F2-3F11-68A9-D5E4-870DBAE50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D186D-F5C7-44E9-8352-448E5C94E0B2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EEF50E-FA7C-C5F0-FB7C-5CE87B883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526E1-D751-0045-BC95-0EBFFA9A6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DFE1A-57D3-4DB7-8444-402D1C8BF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389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B1053-0480-2BA6-19D8-36C4574D8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D84D8-941D-76C2-F6AB-B70897E9C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6F2B90-4199-9D6B-778E-4DF97D9BE4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D85710-CE4F-837B-A1A7-5A832556C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D186D-F5C7-44E9-8352-448E5C94E0B2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14630D-AB46-BC74-300C-A2177E984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B28F8D-A0CD-D8F6-205A-F138FEC85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DFE1A-57D3-4DB7-8444-402D1C8BF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470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EB02F-3D22-24A2-D9C2-1ED751713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EC8ECD-533A-669D-3FCE-9DF4E1B44D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C10E9-FC73-A5AB-6AF6-09D54AD9F9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20B8DE-FA36-36F9-1A26-704EF38C7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D186D-F5C7-44E9-8352-448E5C94E0B2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5B0B3C-D3CA-C30F-AD5D-522D8B9DD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3FAF30-8C65-7660-B027-B99B3CB6F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DFE1A-57D3-4DB7-8444-402D1C8BF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4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0C68FF-97A4-E1D6-BF64-2511FF11B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40E13-504F-AD15-07F6-57338B05A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C74ED-4F5E-60A7-FED4-6BB05E1410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2D186D-F5C7-44E9-8352-448E5C94E0B2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2234F-5457-5C7C-B79E-2F8E5C410E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6D14E-DB36-86DF-986B-2F77A776AE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2DFE1A-57D3-4DB7-8444-402D1C8BF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43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05FA8-1134-46C2-7506-F8CFEBEAE4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1028" y="2440861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en-ID" sz="4000">
                <a:solidFill>
                  <a:schemeClr val="tx2"/>
                </a:solidFill>
              </a:rPr>
              <a:t>Web Peminjaman Ruangan UPH</a:t>
            </a:r>
            <a:endParaRPr lang="en-US" sz="4000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7D4CE1-3906-8DAB-89A4-7B966B73AD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1333" y="3713849"/>
            <a:ext cx="4805691" cy="1743075"/>
          </a:xfrm>
        </p:spPr>
        <p:txBody>
          <a:bodyPr anchor="b">
            <a:normAutofit lnSpcReduction="10000"/>
          </a:bodyPr>
          <a:lstStyle/>
          <a:p>
            <a:pPr algn="l"/>
            <a:r>
              <a:rPr lang="en-ID">
                <a:solidFill>
                  <a:schemeClr val="tx2"/>
                </a:solidFill>
              </a:rPr>
              <a:t>Andrew Chow</a:t>
            </a:r>
          </a:p>
          <a:p>
            <a:pPr algn="l"/>
            <a:r>
              <a:rPr lang="en-ID">
                <a:solidFill>
                  <a:schemeClr val="tx2"/>
                </a:solidFill>
              </a:rPr>
              <a:t>Joshua Austin Widjaja</a:t>
            </a:r>
          </a:p>
          <a:p>
            <a:pPr algn="l"/>
            <a:r>
              <a:rPr lang="en-ID">
                <a:solidFill>
                  <a:schemeClr val="tx2"/>
                </a:solidFill>
              </a:rPr>
              <a:t>Jovan Torio</a:t>
            </a:r>
          </a:p>
          <a:p>
            <a:pPr algn="l"/>
            <a:r>
              <a:rPr lang="en-ID">
                <a:solidFill>
                  <a:schemeClr val="tx2"/>
                </a:solidFill>
              </a:rPr>
              <a:t>Miguel Ferdinand Binsar Siahaan</a:t>
            </a:r>
            <a:endParaRPr lang="en-US">
              <a:solidFill>
                <a:schemeClr val="tx2"/>
              </a:solidFill>
            </a:endParaRPr>
          </a:p>
        </p:txBody>
      </p:sp>
      <p:pic>
        <p:nvPicPr>
          <p:cNvPr id="7" name="Graphic 6" descr="Laptop">
            <a:extLst>
              <a:ext uri="{FF2B5EF4-FFF2-40B4-BE49-F238E27FC236}">
                <a16:creationId xmlns:a16="http://schemas.microsoft.com/office/drawing/2014/main" id="{8FFB8750-BC91-1D77-F944-859CBB115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3588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04ABB3-7E0B-3BDF-3B4C-93B613BF1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40" r="1" b="1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499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5378F4-35D7-A1ED-5F20-E6AB4138A0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10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521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72792F-CA56-3144-D671-2C831FC48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07" r="783" b="-1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83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4527746-D962-1FF0-231F-D53A4278F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41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01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AD4A65-5966-75A4-CDE3-817738C2E1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10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894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C11E19-50EA-B7D9-5AAC-6DE9E88F3C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591" b="-1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083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2A8BA5-9BA9-1725-62CB-668767C82D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28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0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93084-2666-A05F-E481-1BB384A4E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Persyaratan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682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80B5C2-6945-42AF-8B38-A5A437538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PHP Dasar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78F7F7-8A29-6F32-454E-3B8ED25B7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38" y="1724079"/>
            <a:ext cx="7608304" cy="348079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622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" grpId="0"/>
      <p:bldP spid="24" grpId="0" animBg="1"/>
      <p:bldP spid="26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0C56C5-16D8-5355-0A3D-C146F45D9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D9900-289C-C6F9-0C19-B3BB2893D8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825" b="-2"/>
          <a:stretch/>
        </p:blipFill>
        <p:spPr>
          <a:xfrm>
            <a:off x="5922492" y="716349"/>
            <a:ext cx="5536001" cy="536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221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" grpId="0"/>
      <p:bldP spid="32" grpId="0" animBg="1"/>
      <p:bldP spid="3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2D7719-EA59-F42E-CDBC-29D988DD7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ID" sz="4800"/>
              <a:t>Kilas Balik</a:t>
            </a:r>
            <a:endParaRPr lang="en-US" sz="48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44C847E-69FC-79D4-DCDD-728DC36413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540576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7188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2" grpId="0"/>
      <p:bldGraphic spid="5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56CEE2-9C45-8AB1-301A-A8B10E0F1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09" y="679731"/>
            <a:ext cx="4171994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Object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3A52A5-109A-C291-8B47-34A5A0E30C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049" b="3"/>
          <a:stretch/>
        </p:blipFill>
        <p:spPr>
          <a:xfrm>
            <a:off x="5640572" y="655166"/>
            <a:ext cx="5608830" cy="543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345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" grpId="0"/>
      <p:bldP spid="3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819195-09AA-7D9C-70D9-A6E29E4DE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03" y="3399769"/>
            <a:ext cx="10640754" cy="7758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Fungsi PHP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AAB654A-6DF7-61F6-067C-943F03DC8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42" y="326597"/>
            <a:ext cx="11525864" cy="282383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6273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BEAF99-C528-22DB-AC50-84D8BB348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Fungsi Javascript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BE21D-3532-E024-955D-ED616DCBB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38" y="1562402"/>
            <a:ext cx="7608304" cy="38041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649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/>
      <p:bldP spid="12" grpId="0" animBg="1"/>
      <p:bldP spid="14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BDF1A630-2A9B-41A0-92F9-FDA261070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AF2E2F-4738-E7D9-0A06-F1DE9135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anchor="b">
            <a:normAutofit/>
          </a:bodyPr>
          <a:lstStyle/>
          <a:p>
            <a:r>
              <a:rPr lang="en-ID" sz="4000"/>
              <a:t>PHP Library</a:t>
            </a:r>
            <a:endParaRPr lang="en-US" sz="40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5C53C-F76C-9874-1770-50AADFC0D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715" y="2508105"/>
            <a:ext cx="5040285" cy="3046043"/>
          </a:xfrm>
        </p:spPr>
        <p:txBody>
          <a:bodyPr anchor="ctr">
            <a:normAutofit/>
          </a:bodyPr>
          <a:lstStyle/>
          <a:p>
            <a:r>
              <a:rPr lang="en-ID" sz="2000"/>
              <a:t>Koolreport: Membuat laporan</a:t>
            </a:r>
          </a:p>
          <a:p>
            <a:r>
              <a:rPr lang="en-US" sz="2000"/>
              <a:t>reCAPTCHA: Untuk menambahkan captcha ke login agar tidak di-spam oleh bot. </a:t>
            </a:r>
          </a:p>
          <a:p>
            <a:r>
              <a:rPr lang="en-US" sz="2000"/>
              <a:t>PHP dotenv: Untuk memasukkan </a:t>
            </a:r>
            <a:r>
              <a:rPr lang="en-US" sz="2000" i="1"/>
              <a:t>environment variable</a:t>
            </a:r>
            <a:r>
              <a:rPr lang="en-US" sz="2000"/>
              <a:t> seperti “secret key” ke dalam kode php.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29DECC-4938-34F5-A59B-182E432F9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063" y="482137"/>
            <a:ext cx="4389120" cy="230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C889C2-5A14-06CF-F3A5-91E9D6A30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063" y="3010888"/>
            <a:ext cx="4389120" cy="12790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74EA07-DF9F-46F0-A603-31ED813F8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063" y="4548844"/>
            <a:ext cx="4389120" cy="115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746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35" grpId="0" animBg="1"/>
      <p:bldP spid="2" grpId="0"/>
      <p:bldP spid="37" grpId="0" animBg="1"/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29C2C85-1492-463C-B805-3FD3FCE93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506690-C8AD-791B-B858-A781C0521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80" y="4179785"/>
            <a:ext cx="10071536" cy="9297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Session, Cookie, Autentikasi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DCC306-0EE8-EC77-BD07-1C8D70E951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277"/>
          <a:stretch/>
        </p:blipFill>
        <p:spPr>
          <a:xfrm>
            <a:off x="897717" y="621323"/>
            <a:ext cx="5069590" cy="30248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554031-3823-1CDE-352D-7026B6B664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7" r="46001" b="1"/>
          <a:stretch/>
        </p:blipFill>
        <p:spPr>
          <a:xfrm>
            <a:off x="6228507" y="621323"/>
            <a:ext cx="5065776" cy="302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6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2E6060-8E07-370F-BBD8-9105AF480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PHP Request and Response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F74976-E64B-7900-9891-AC116DC2D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807" y="4163590"/>
            <a:ext cx="9869568" cy="26401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AFC35C-7F70-B4F1-2D7D-668C7811F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434" y="1677861"/>
            <a:ext cx="5131087" cy="243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558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18" grpId="0" animBg="1"/>
      <p:bldP spid="20" grpId="0" animBg="1"/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E8DA7-281C-DDA7-B5C3-807BE2B93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AJAX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8553FCCF-352F-90F7-114A-B504BEB48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2" y="1171383"/>
            <a:ext cx="5536001" cy="445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88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" grpId="0"/>
      <p:bldP spid="37" grpId="0" animBg="1"/>
      <p:bldP spid="3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11775D-4EC8-47F5-C740-BF44A4CB3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/>
              <a:t>Hal yang ingin dicapai kedepannya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12EFE-DF26-3D37-5735-75E26AB68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err="1"/>
              <a:t>Membersihkan</a:t>
            </a:r>
            <a:r>
              <a:rPr lang="en-US" sz="2000"/>
              <a:t> </a:t>
            </a:r>
            <a:r>
              <a:rPr lang="en-US" sz="2000" err="1"/>
              <a:t>kode</a:t>
            </a:r>
          </a:p>
          <a:p>
            <a:r>
              <a:rPr lang="en-US" sz="2000" err="1"/>
              <a:t>Memperbagus</a:t>
            </a:r>
            <a:r>
              <a:rPr lang="en-US" sz="2000"/>
              <a:t> </a:t>
            </a:r>
            <a:r>
              <a:rPr lang="en-US" sz="2000" err="1"/>
              <a:t>tampilan</a:t>
            </a:r>
            <a:r>
              <a:rPr lang="en-US" sz="2000"/>
              <a:t> (UI/UX)</a:t>
            </a:r>
          </a:p>
          <a:p>
            <a:r>
              <a:rPr lang="en-US" sz="2000" err="1"/>
              <a:t>Menambah</a:t>
            </a:r>
            <a:r>
              <a:rPr lang="en-US" sz="2000"/>
              <a:t> </a:t>
            </a:r>
            <a:r>
              <a:rPr lang="en-US" sz="2000" err="1"/>
              <a:t>fitur</a:t>
            </a:r>
            <a:r>
              <a:rPr lang="en-US" sz="2000"/>
              <a:t> </a:t>
            </a:r>
            <a:r>
              <a:rPr lang="en-US" sz="2000" i="1"/>
              <a:t>export</a:t>
            </a:r>
            <a:r>
              <a:rPr lang="en-US" sz="2000"/>
              <a:t> </a:t>
            </a:r>
            <a:r>
              <a:rPr lang="en-US" sz="2000" err="1"/>
              <a:t>laporan</a:t>
            </a:r>
          </a:p>
          <a:p>
            <a:r>
              <a:rPr lang="en-US" sz="2000" err="1"/>
              <a:t>Memperbanyak</a:t>
            </a:r>
            <a:r>
              <a:rPr lang="en-US" sz="2000"/>
              <a:t> </a:t>
            </a:r>
            <a:r>
              <a:rPr lang="en-US" sz="2000" err="1"/>
              <a:t>jenis</a:t>
            </a:r>
            <a:r>
              <a:rPr lang="en-US" sz="2000"/>
              <a:t> </a:t>
            </a:r>
            <a:r>
              <a:rPr lang="en-US" sz="2000" err="1"/>
              <a:t>laporan</a:t>
            </a:r>
          </a:p>
          <a:p>
            <a:r>
              <a:rPr lang="en-US" sz="2000" err="1"/>
              <a:t>Menambah</a:t>
            </a:r>
            <a:r>
              <a:rPr lang="en-US" sz="2000"/>
              <a:t> fitur peralatan</a:t>
            </a:r>
          </a:p>
        </p:txBody>
      </p:sp>
      <p:pic>
        <p:nvPicPr>
          <p:cNvPr id="5" name="Picture 4" descr="Latar belakang teknologi">
            <a:extLst>
              <a:ext uri="{FF2B5EF4-FFF2-40B4-BE49-F238E27FC236}">
                <a16:creationId xmlns:a16="http://schemas.microsoft.com/office/drawing/2014/main" id="{E83039AE-DDEA-8185-A9BC-D0C1D0DAD3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13" r="31550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4325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4288A-57CB-D13B-1985-E37883DC9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7200"/>
              <a:t>Terima Kasih</a:t>
            </a:r>
            <a:endParaRPr lang="id-ID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2499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1" name="Rectangle 1040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7CE4F7D-F0E7-0D85-650F-3BC84BBD95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"/>
          <a:stretch/>
        </p:blipFill>
        <p:spPr bwMode="auto">
          <a:xfrm>
            <a:off x="838200" y="754148"/>
            <a:ext cx="10515600" cy="49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01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1" grpId="0" animBg="1"/>
      <p:bldP spid="1043" grpId="0" animBg="1"/>
      <p:bldP spid="104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1E160BA-DBC0-B638-29A0-C9E574BBFF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2" b="2"/>
          <a:stretch/>
        </p:blipFill>
        <p:spPr bwMode="auto">
          <a:xfrm>
            <a:off x="838200" y="754148"/>
            <a:ext cx="10515600" cy="49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85" name="Straight Connector 3084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960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9" grpId="0" animBg="1"/>
      <p:bldP spid="3081" grpId="0" animBg="1"/>
      <p:bldP spid="308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953E77D-318C-7626-E662-9F757402DD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8" b="1341"/>
          <a:stretch/>
        </p:blipFill>
        <p:spPr bwMode="auto">
          <a:xfrm>
            <a:off x="838200" y="754148"/>
            <a:ext cx="10515600" cy="49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09" name="Straight Connector 4108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301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3" grpId="0" animBg="1"/>
      <p:bldP spid="4105" grpId="0" animBg="1"/>
      <p:bldP spid="410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DCE58A6-DEC2-CB8A-B7CF-364AC384B0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0" b="1198"/>
          <a:stretch/>
        </p:blipFill>
        <p:spPr bwMode="auto">
          <a:xfrm>
            <a:off x="838200" y="754148"/>
            <a:ext cx="10515600" cy="49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33" name="Straight Connector 5132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1A03AF8-1BFE-682E-3A31-C81CEC7B52E3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19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5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7" grpId="0" animBg="1"/>
      <p:bldP spid="5129" grpId="0" animBg="1"/>
      <p:bldP spid="5131" grpId="0" animBg="1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4A59E8A-195C-EA16-8016-40534B29A0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0"/>
          <a:stretch/>
        </p:blipFill>
        <p:spPr bwMode="auto">
          <a:xfrm>
            <a:off x="838200" y="754148"/>
            <a:ext cx="10515600" cy="49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015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5" grpId="0" animBg="1"/>
      <p:bldP spid="2057" grpId="0" animBg="1"/>
      <p:bldP spid="205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353E1-A4B1-D88D-4AE4-B5C83B08B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Perubahan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309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9D16C4-2907-CE1E-A6EC-306CE82CF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40" r="1" b="1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822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2" grpId="0" animBg="1"/>
      <p:bldP spid="5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28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Web Peminjaman Ruangan UPH</vt:lpstr>
      <vt:lpstr>Kilas Balik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Perubahan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Persyaratan</vt:lpstr>
      <vt:lpstr>PHP Dasar</vt:lpstr>
      <vt:lpstr>Class</vt:lpstr>
      <vt:lpstr>Object</vt:lpstr>
      <vt:lpstr>Fungsi PHP</vt:lpstr>
      <vt:lpstr>Fungsi Javascript</vt:lpstr>
      <vt:lpstr>PHP Library</vt:lpstr>
      <vt:lpstr>Session, Cookie, Autentikasi</vt:lpstr>
      <vt:lpstr>PHP Request and Response</vt:lpstr>
      <vt:lpstr>AJAX</vt:lpstr>
      <vt:lpstr>Hal yang ingin dicapai kedepannya</vt:lpstr>
      <vt:lpstr>Terima Kasih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Peminjaman Ruangan UPH</dc:title>
  <dc:creator>JOVAN  TORIO</dc:creator>
  <cp:revision>1</cp:revision>
  <dcterms:created xsi:type="dcterms:W3CDTF">2024-07-11T12:35:52Z</dcterms:created>
  <dcterms:modified xsi:type="dcterms:W3CDTF">2024-07-12T03:30:27Z</dcterms:modified>
</cp:coreProperties>
</file>